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317" r:id="rId2"/>
    <p:sldId id="354" r:id="rId3"/>
    <p:sldId id="592" r:id="rId4"/>
    <p:sldId id="366" r:id="rId5"/>
    <p:sldId id="593" r:id="rId6"/>
    <p:sldId id="367" r:id="rId7"/>
    <p:sldId id="594" r:id="rId8"/>
    <p:sldId id="368" r:id="rId9"/>
    <p:sldId id="595" r:id="rId10"/>
    <p:sldId id="369" r:id="rId11"/>
    <p:sldId id="596" r:id="rId12"/>
    <p:sldId id="537" r:id="rId13"/>
    <p:sldId id="597" r:id="rId14"/>
    <p:sldId id="538" r:id="rId15"/>
    <p:sldId id="598" r:id="rId16"/>
    <p:sldId id="539" r:id="rId17"/>
    <p:sldId id="599" r:id="rId18"/>
    <p:sldId id="370" r:id="rId19"/>
    <p:sldId id="499" r:id="rId20"/>
    <p:sldId id="600" r:id="rId21"/>
    <p:sldId id="540" r:id="rId22"/>
    <p:sldId id="601" r:id="rId23"/>
    <p:sldId id="371" r:id="rId24"/>
    <p:sldId id="602" r:id="rId25"/>
    <p:sldId id="541" r:id="rId26"/>
    <p:sldId id="603" r:id="rId27"/>
    <p:sldId id="542" r:id="rId28"/>
    <p:sldId id="604" r:id="rId29"/>
    <p:sldId id="372" r:id="rId30"/>
    <p:sldId id="605" r:id="rId31"/>
    <p:sldId id="543" r:id="rId32"/>
    <p:sldId id="606" r:id="rId33"/>
    <p:sldId id="544" r:id="rId34"/>
    <p:sldId id="607" r:id="rId35"/>
    <p:sldId id="561" r:id="rId36"/>
    <p:sldId id="373" r:id="rId37"/>
    <p:sldId id="608" r:id="rId38"/>
    <p:sldId id="374" r:id="rId39"/>
    <p:sldId id="609" r:id="rId40"/>
    <p:sldId id="498" r:id="rId41"/>
    <p:sldId id="497" r:id="rId42"/>
    <p:sldId id="610" r:id="rId43"/>
    <p:sldId id="376" r:id="rId44"/>
    <p:sldId id="611" r:id="rId45"/>
    <p:sldId id="377" r:id="rId46"/>
    <p:sldId id="612" r:id="rId47"/>
    <p:sldId id="378" r:id="rId48"/>
    <p:sldId id="613" r:id="rId49"/>
    <p:sldId id="379" r:id="rId50"/>
    <p:sldId id="614" r:id="rId51"/>
    <p:sldId id="569" r:id="rId52"/>
    <p:sldId id="615" r:id="rId53"/>
    <p:sldId id="571" r:id="rId54"/>
    <p:sldId id="616" r:id="rId55"/>
    <p:sldId id="573" r:id="rId56"/>
    <p:sldId id="617" r:id="rId57"/>
    <p:sldId id="575" r:id="rId58"/>
    <p:sldId id="618" r:id="rId59"/>
    <p:sldId id="380" r:id="rId60"/>
    <p:sldId id="502" r:id="rId61"/>
    <p:sldId id="619" r:id="rId62"/>
    <p:sldId id="381" r:id="rId63"/>
    <p:sldId id="620" r:id="rId64"/>
    <p:sldId id="382" r:id="rId65"/>
    <p:sldId id="621" r:id="rId66"/>
    <p:sldId id="383" r:id="rId67"/>
    <p:sldId id="622" r:id="rId68"/>
    <p:sldId id="384" r:id="rId69"/>
    <p:sldId id="623" r:id="rId70"/>
    <p:sldId id="582" r:id="rId71"/>
    <p:sldId id="624" r:id="rId72"/>
    <p:sldId id="584" r:id="rId73"/>
    <p:sldId id="625" r:id="rId74"/>
    <p:sldId id="586" r:id="rId75"/>
    <p:sldId id="626" r:id="rId76"/>
    <p:sldId id="588" r:id="rId77"/>
    <p:sldId id="627" r:id="rId78"/>
    <p:sldId id="385" r:id="rId79"/>
    <p:sldId id="503" r:id="rId80"/>
    <p:sldId id="628" r:id="rId81"/>
    <p:sldId id="386" r:id="rId82"/>
    <p:sldId id="629" r:id="rId83"/>
  </p:sldIdLst>
  <p:sldSz cx="12188825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6">
          <p15:clr>
            <a:srgbClr val="A4A3A4"/>
          </p15:clr>
        </p15:guide>
        <p15:guide id="2" orient="horz" pos="4040">
          <p15:clr>
            <a:srgbClr val="A4A3A4"/>
          </p15:clr>
        </p15:guide>
        <p15:guide id="3" pos="3084">
          <p15:clr>
            <a:srgbClr val="A4A3A4"/>
          </p15:clr>
        </p15:guide>
        <p15:guide id="4" pos="382">
          <p15:clr>
            <a:srgbClr val="A4A3A4"/>
          </p15:clr>
        </p15:guide>
        <p15:guide id="5" pos="7294">
          <p15:clr>
            <a:srgbClr val="A4A3A4"/>
          </p15:clr>
        </p15:guide>
        <p15:guide id="6" pos="1680">
          <p15:clr>
            <a:srgbClr val="A4A3A4"/>
          </p15:clr>
        </p15:guide>
        <p15:guide id="7" pos="1091">
          <p15:clr>
            <a:srgbClr val="A4A3A4"/>
          </p15:clr>
        </p15:guide>
        <p15:guide id="8" pos="3190">
          <p15:clr>
            <a:srgbClr val="A4A3A4"/>
          </p15:clr>
        </p15:guide>
        <p15:guide id="9" pos="4488">
          <p15:clr>
            <a:srgbClr val="A4A3A4"/>
          </p15:clr>
        </p15:guide>
        <p15:guide id="10" pos="45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26469"/>
    <a:srgbClr val="808080"/>
    <a:srgbClr val="8C8CBF"/>
    <a:srgbClr val="4459F9"/>
    <a:srgbClr val="009530"/>
    <a:srgbClr val="FFFFFF"/>
    <a:srgbClr val="3FAE49"/>
    <a:srgbClr val="4FA600"/>
    <a:srgbClr val="42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2528" autoAdjust="0"/>
  </p:normalViewPr>
  <p:slideViewPr>
    <p:cSldViewPr snapToGrid="0" snapToObjects="1">
      <p:cViewPr>
        <p:scale>
          <a:sx n="84" d="100"/>
          <a:sy n="84" d="100"/>
        </p:scale>
        <p:origin x="-758" y="-29"/>
      </p:cViewPr>
      <p:guideLst>
        <p:guide orient="horz" pos="246"/>
        <p:guide orient="horz" pos="4040"/>
        <p:guide pos="3084"/>
        <p:guide pos="382"/>
        <p:guide pos="7294"/>
        <p:guide pos="1680"/>
        <p:guide pos="1091"/>
        <p:guide pos="3190"/>
        <p:guide pos="4488"/>
        <p:guide pos="45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379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63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1731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3"/>
            <a:ext cx="3076363" cy="511731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23A1176-C8DD-4CA5-8562-1D1161873E00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199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5"/>
            <a:ext cx="5679440" cy="4605576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1731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3" cy="511731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CEAC983-54EE-4F70-BDD0-102B71A5E8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1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5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92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5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8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74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11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70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57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1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73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2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4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3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77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7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2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70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98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4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25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47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9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13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538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65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1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06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19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630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752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2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389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469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44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02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953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6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64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62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432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418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06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279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880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37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45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414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919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563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53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021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613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181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81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1500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087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494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150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958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722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72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0674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45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79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Bubbles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917" y="1256257"/>
            <a:ext cx="10979309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15" y="3232690"/>
            <a:ext cx="10979309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88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4" y="265113"/>
            <a:ext cx="10969943" cy="10969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4" y="1509714"/>
            <a:ext cx="10969943" cy="464955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65113"/>
            <a:ext cx="10969943" cy="1096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09714"/>
            <a:ext cx="10969943" cy="46495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 dirty="0"/>
              <a:t>Sub Headline</a:t>
            </a:r>
          </a:p>
          <a:p>
            <a:pPr lvl="1"/>
            <a:r>
              <a:rPr lang="en-US" noProof="0" dirty="0"/>
              <a:t>Paragraph or Body Copy</a:t>
            </a:r>
          </a:p>
          <a:p>
            <a:pPr lvl="2"/>
            <a:r>
              <a:rPr lang="en-US" noProof="0" dirty="0"/>
              <a:t>First Level Bullet</a:t>
            </a:r>
          </a:p>
          <a:p>
            <a:pPr lvl="3"/>
            <a:r>
              <a:rPr lang="en-US" noProof="0" dirty="0"/>
              <a:t>Second Level Bullet</a:t>
            </a:r>
          </a:p>
          <a:p>
            <a:pPr lvl="4"/>
            <a:r>
              <a:rPr lang="en-US" noProof="0" dirty="0"/>
              <a:t>Third Level Bullet</a:t>
            </a:r>
          </a:p>
          <a:p>
            <a:pPr lvl="5"/>
            <a:r>
              <a:rPr lang="en-US" noProof="0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241750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50" r:id="rId2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953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5425" indent="-225425" algn="l" defTabSz="914400" rtl="0" eaLnBrk="1" latinLnBrk="0" hangingPunct="1">
        <a:spcBef>
          <a:spcPct val="20000"/>
        </a:spcBef>
        <a:buClr>
          <a:srgbClr val="009530"/>
        </a:buClr>
        <a:buFont typeface="Arial" pitchFamily="34" charset="0"/>
        <a:buChar char="&gt;"/>
        <a:defRPr sz="2200" kern="1200">
          <a:solidFill>
            <a:srgbClr val="009530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&gt;"/>
        <a:defRPr sz="20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8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6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400" kern="1200" baseline="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5pPr>
      <a:lvl6pPr marL="1371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1200" kern="1200">
          <a:solidFill>
            <a:srgbClr val="626469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CALLROOM</a:t>
            </a:r>
            <a:br>
              <a:rPr lang="en-US"/>
            </a:br>
            <a:endParaRPr lang="sv-SE" dirty="0"/>
          </a:p>
        </p:txBody>
      </p:sp>
      <p:sp>
        <p:nvSpPr>
          <p:cNvPr id="6" name="Subtitle 7"/>
          <p:cNvSpPr>
            <a:spLocks noGrp="1"/>
          </p:cNvSpPr>
          <p:nvPr>
            <p:ph type="subTitle" idx="1"/>
          </p:nvPr>
        </p:nvSpPr>
        <p:spPr>
          <a:xfrm>
            <a:off x="599915" y="3232690"/>
            <a:ext cx="10979309" cy="1099870"/>
          </a:xfrm>
        </p:spPr>
        <p:txBody>
          <a:bodyPr/>
          <a:lstStyle/>
          <a:p>
            <a:r>
              <a:rPr lang="sv-SE" dirty="0"/>
              <a:t>27 Januari 2019 – Molenbeek</a:t>
            </a:r>
          </a:p>
          <a:p>
            <a:r>
              <a:rPr lang="sv-SE" dirty="0"/>
              <a:t>CVB</a:t>
            </a:r>
          </a:p>
          <a:p>
            <a:r>
              <a:rPr lang="sv-SE" dirty="0"/>
              <a:t>DIZV – STZ</a:t>
            </a:r>
          </a:p>
        </p:txBody>
      </p:sp>
      <p:pic>
        <p:nvPicPr>
          <p:cNvPr id="1026" name="Picture 2" descr="C:\Users\SESA334058\Documents\WLW\!Folder\QRcode\qrcode - www.waterleeuwen.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16" y="4800609"/>
            <a:ext cx="1440000" cy="1440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4803" y="6242554"/>
            <a:ext cx="170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www.waterleeuwen.be</a:t>
            </a:r>
            <a:endPara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8221" y="6242554"/>
            <a:ext cx="1025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www.dizv.be</a:t>
            </a:r>
            <a:endPara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2567392" y="6488668"/>
            <a:ext cx="2256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07:30 – 08:00</a:t>
            </a:r>
            <a:r>
              <a:rPr lang="nl-B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inzwemmen WLW //</a:t>
            </a:r>
            <a:r>
              <a:rPr lang="nl-B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08:00 – 08:25</a:t>
            </a:r>
            <a:r>
              <a:rPr lang="nl-B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inzwemmen (AART, CNBA, CNSN, DIZV &amp; ZIOS) //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08:25 – 08:50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inzwemmen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(DDAT, HN &amp; MEGA) //</a:t>
            </a:r>
            <a:r>
              <a:rPr lang="nl-B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09:00</a:t>
            </a:r>
            <a:r>
              <a:rPr lang="nl-B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begin wedstrijd (3 oproepkamers)  #succes iedereen ...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7224" y="6236698"/>
            <a:ext cx="15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LIVE RESULTATEN</a:t>
            </a:r>
            <a:endPara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1548644-8C15-4099-AFCF-14F8EC5FB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331" y="4812017"/>
            <a:ext cx="1422613" cy="1428591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D7BBB97-C5C2-47B6-9C1A-C5B71A019739}"/>
              </a:ext>
            </a:extLst>
          </p:cNvPr>
          <p:cNvGrpSpPr/>
          <p:nvPr/>
        </p:nvGrpSpPr>
        <p:grpSpPr>
          <a:xfrm>
            <a:off x="6476801" y="712158"/>
            <a:ext cx="5264401" cy="5433685"/>
            <a:chOff x="6476801" y="712158"/>
            <a:chExt cx="5264401" cy="543368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DFD27D0-2266-464A-97A3-3CF29B55D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1187" y="712158"/>
              <a:ext cx="3275628" cy="310625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28517CA-F846-46BD-8F70-5CC820F0E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801" y="2589572"/>
              <a:ext cx="5264401" cy="3556271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7D3F06E-9074-45DB-A994-C38F8B2019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30" y="4802554"/>
            <a:ext cx="1440000" cy="144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5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400m Vrije slag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3F5EFB-884A-4533-9024-EF322BF4D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A5E078B-CDA5-4D49-AE05-2221BBF74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03644BD8-29D9-468F-A4A7-34E1825F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9" name="Title 3">
            <a:extLst>
              <a:ext uri="{FF2B5EF4-FFF2-40B4-BE49-F238E27FC236}">
                <a16:creationId xmlns:a16="http://schemas.microsoft.com/office/drawing/2014/main" xmlns="" id="{60160879-A75E-4E5E-A899-FFA7E8EB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5: 400m vrije 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6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6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400m Vrije slag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CF1473-9009-4A02-B518-E79C3DA7F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A975C5B-F1B0-4303-8464-A9451F76B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901EA35-D857-49E4-BA38-2504E9260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58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F52F845C-5216-45E1-9F53-2318CB0E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6: 400m vrije 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1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7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100m Vrije slag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4164C2-33E0-4DB8-A43F-A0DB46B4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941822F-562D-4DF2-9268-F8CBAC35E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D525FA6-5110-4E46-B763-8E23D63B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93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D4ADD1FD-666A-436E-B835-A7086A26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7: 100m vrije 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9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8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100m Vrije slag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2610975-69CC-4AE7-A259-341EE510F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A06B381-7748-4BB7-B941-2B217CE08C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A60F390-E39D-4803-B5D7-7B598AA22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144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5B137246-0351-4EE9-A4DB-32BCBB72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8: 100m vrije 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4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9600" dirty="0"/>
              <a:t>PAUZE</a:t>
            </a:r>
            <a:r>
              <a:rPr lang="en-US" sz="4800" dirty="0"/>
              <a:t/>
            </a:r>
            <a:br>
              <a:rPr lang="en-US" sz="4800" dirty="0"/>
            </a:b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xmlns="" id="{D2183E17-6BAE-4B5C-A5D3-682CB4D7CC8C}"/>
              </a:ext>
            </a:extLst>
          </p:cNvPr>
          <p:cNvSpPr txBox="1">
            <a:spLocks/>
          </p:cNvSpPr>
          <p:nvPr/>
        </p:nvSpPr>
        <p:spPr>
          <a:xfrm>
            <a:off x="604757" y="3058719"/>
            <a:ext cx="10979309" cy="30016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err="1"/>
              <a:t>Inzwemmen</a:t>
            </a:r>
            <a:r>
              <a:rPr lang="en-US" dirty="0"/>
              <a:t> ENKEL in </a:t>
            </a:r>
            <a:r>
              <a:rPr lang="en-US" dirty="0" err="1"/>
              <a:t>klein</a:t>
            </a:r>
            <a:r>
              <a:rPr lang="en-US" dirty="0"/>
              <a:t> bad !</a:t>
            </a:r>
            <a:endParaRPr lang="sv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F11004-2714-418D-BC69-EB0249B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8B07AB0-F66D-4F55-9276-87E102862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B039A0D5-5937-4E87-8DEB-3E5ED6C03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9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100m </a:t>
            </a:r>
            <a:r>
              <a:rPr lang="en-US" sz="4800" dirty="0" err="1"/>
              <a:t>Rugslag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CDA6BEE-C1E3-4216-B0C4-445ED3076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30D297-D688-4F6F-9D14-4C4F65E73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B88E0B85-2DDB-4E1A-9D7C-B67568B3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27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1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200m </a:t>
            </a:r>
            <a:r>
              <a:rPr lang="en-US" sz="4800" dirty="0" err="1"/>
              <a:t>Schoolslag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EAD3F27-5BB1-4396-8C61-2F408C8AF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A8C91BF-322F-4AEE-A14C-A5CD60D56F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DF8C12B6-A807-4327-8C04-4F53B8FB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4030F167-7AA7-43E1-BCB4-94961F0C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9: 100m rugslag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9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10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100m </a:t>
            </a:r>
            <a:r>
              <a:rPr lang="en-US" sz="4800" dirty="0" err="1"/>
              <a:t>Rugslag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A05F0E-7E49-416F-B579-F6D92C025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112C93-4D21-4646-9EA2-220E707FBF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ABB9221B-CDCF-4341-85AD-3FF563FDD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4750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3CE3D81D-10F9-4AFE-87E5-EF087B7A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10: 100m rugslag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7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11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50m </a:t>
            </a:r>
            <a:r>
              <a:rPr lang="en-US" sz="4800" dirty="0" err="1"/>
              <a:t>Schoolslag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AC43E0-1B16-4F58-8E22-0F1E31064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C1891BC-1070-40C5-8825-E8C9496F2B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36850018-6631-43FF-9707-A97E03D8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6F845FD8-4BDD-48FC-BE1D-21413568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11: 50m schoolslag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10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12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50m </a:t>
            </a:r>
            <a:r>
              <a:rPr lang="en-US" sz="4800" dirty="0" err="1"/>
              <a:t>Schoolslag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DD3194-3743-45B8-8991-D56B2BC26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1267EB-557B-43CB-B89C-BB02983734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7015045-2EE6-47CE-BB08-F0A61DF4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734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A121B622-4219-4951-9CC1-CD9E224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12: 50m schoolslag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0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13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100m </a:t>
            </a:r>
            <a:r>
              <a:rPr lang="en-US" sz="4800" dirty="0" err="1"/>
              <a:t>Vlinderslag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BC1891C-7C0A-4D03-B1DF-733ED18C7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6C4D10-55EF-426E-9AA0-592F90C6C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0116A903-5255-41C8-B85B-4D0C4AAA3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553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2C436658-931B-4994-8911-A8B9FC1B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13: 100m vlinderslag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5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14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100m </a:t>
            </a:r>
            <a:r>
              <a:rPr lang="en-US" sz="4800" dirty="0" err="1"/>
              <a:t>Vlinderslag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7BE3AF6-6A5D-41A0-933C-D648B456B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EC31A7-A6DE-4614-ACF4-C3404A428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BCC8F85-D550-4AA2-8D3C-DE2C238EB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1: 200m schoolslag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637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2F3E7151-EB9C-4EAD-AF3E-685D8103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14: 100m vlinderslag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63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15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400m </a:t>
            </a:r>
            <a:r>
              <a:rPr lang="en-US" sz="4800" dirty="0" err="1"/>
              <a:t>Wisselslag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9E2BF1A-86AE-4E9E-82AC-E482B94F8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EFFB38C-C5E4-45A6-BD34-808F51077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1D73AC2A-6BA3-4AD4-952D-0C062E25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609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9" name="Title 3">
            <a:extLst>
              <a:ext uri="{FF2B5EF4-FFF2-40B4-BE49-F238E27FC236}">
                <a16:creationId xmlns:a16="http://schemas.microsoft.com/office/drawing/2014/main" xmlns="" id="{73BBDBFB-C8D7-4B52-A2A6-0CEEF36E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15: 400m wisselslag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33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16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400m </a:t>
            </a:r>
            <a:r>
              <a:rPr lang="en-US" sz="4800" dirty="0" err="1"/>
              <a:t>Wisselslag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FFC388C-2389-4B94-9F8A-27F8F2417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898ADB-4890-4AB6-AF5C-85E7540FC0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5FB1DB0C-D672-4427-8721-23D60C846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879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00A846EB-0738-4CAF-947D-16CC71DA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16: 400m wisselslag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09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9600" dirty="0"/>
              <a:t>PAUZE</a:t>
            </a:r>
            <a:r>
              <a:rPr lang="en-US" sz="4800" dirty="0"/>
              <a:t/>
            </a:r>
            <a:br>
              <a:rPr lang="en-US" sz="4800" dirty="0"/>
            </a:b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xmlns="" id="{D2183E17-6BAE-4B5C-A5D3-682CB4D7CC8C}"/>
              </a:ext>
            </a:extLst>
          </p:cNvPr>
          <p:cNvSpPr txBox="1">
            <a:spLocks/>
          </p:cNvSpPr>
          <p:nvPr/>
        </p:nvSpPr>
        <p:spPr>
          <a:xfrm>
            <a:off x="604757" y="3058719"/>
            <a:ext cx="10979309" cy="30016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err="1"/>
              <a:t>Inzwemmen</a:t>
            </a:r>
            <a:r>
              <a:rPr lang="en-US" dirty="0"/>
              <a:t> ENKEL 800m VS !</a:t>
            </a:r>
          </a:p>
          <a:p>
            <a:pPr algn="ctr"/>
            <a:r>
              <a:rPr lang="en-US" dirty="0" err="1"/>
              <a:t>Medailles</a:t>
            </a:r>
            <a:r>
              <a:rPr lang="en-US" dirty="0"/>
              <a:t> wed 1 – 16</a:t>
            </a:r>
            <a:endParaRPr lang="sv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0E4DC0-4E88-4C34-ADCE-CF31898D1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8085247-B27C-47A2-B457-0D154B91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10870F8C-43B3-4C32-B5A2-CDE47DCC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362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17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800m Vrije slag - </a:t>
            </a:r>
            <a:r>
              <a:rPr lang="en-US" sz="4800" dirty="0" err="1"/>
              <a:t>Jongens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289015C-2865-4647-81FE-243308F77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BE485D4-8F20-484C-B3B1-5B3F68846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DFF1A8DB-4F95-4ABA-85A2-57995367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201FE914-97F5-41E6-9266-D445E8AD8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17: 800m vrije slag - Jongens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20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18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800m Vrije slag - </a:t>
            </a:r>
            <a:r>
              <a:rPr lang="en-US" sz="4800" dirty="0" err="1"/>
              <a:t>Meisjes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A9CD04-C7CE-40E7-94F3-FC75C67EC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8C94CAB-F843-4099-91EA-9B2C0A99B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BA87907C-D34E-4D3F-9B2A-8E5D1C4C1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6913D45F-E1C1-4A0D-9ABB-B60B739A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18: 800m vrije slag - Meisjes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1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2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200m </a:t>
            </a:r>
            <a:r>
              <a:rPr lang="en-US" sz="4800" dirty="0" err="1"/>
              <a:t>Schoolslag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76E88D2-023D-4378-BB0B-72BB7D860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67674E6-6879-43B6-8991-D82806B19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5F92FEE2-1402-4EE1-BE64-EB56A76A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21367215" y="6488668"/>
            <a:ext cx="2136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13:30 – 13:55</a:t>
            </a:r>
            <a:r>
              <a:rPr lang="nl-B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inzwemmen (DDAT, MEGA &amp; WLW</a:t>
            </a:r>
            <a:r>
              <a:rPr lang="nl-B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//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13:55 – 14:20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inzwemmen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(AART, CNBA, CNSN, DIZV, HN &amp; WSD)  //</a:t>
            </a:r>
            <a:r>
              <a:rPr lang="nl-B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14:30</a:t>
            </a:r>
            <a:r>
              <a:rPr lang="nl-B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begin wedstrijd (3 oproepkamers)  #succes iedereen ...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xmlns="" id="{D48492F5-2BF5-44C3-B50C-F34802005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58" y="2922543"/>
            <a:ext cx="10979309" cy="3001640"/>
          </a:xfrm>
        </p:spPr>
        <p:txBody>
          <a:bodyPr/>
          <a:lstStyle/>
          <a:p>
            <a:pPr algn="ctr"/>
            <a:r>
              <a:rPr lang="en-US" sz="9600" dirty="0"/>
              <a:t>MIDDAGPAUZE</a:t>
            </a:r>
            <a:r>
              <a:rPr lang="en-US" sz="4800" dirty="0"/>
              <a:t/>
            </a:r>
            <a:br>
              <a:rPr lang="en-US" sz="4800" dirty="0"/>
            </a:br>
            <a:endParaRPr lang="sv-SE" sz="4800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xmlns="" id="{33B29A93-C550-4DE9-86C5-174679F918D3}"/>
              </a:ext>
            </a:extLst>
          </p:cNvPr>
          <p:cNvSpPr txBox="1">
            <a:spLocks/>
          </p:cNvSpPr>
          <p:nvPr/>
        </p:nvSpPr>
        <p:spPr>
          <a:xfrm>
            <a:off x="604757" y="3058719"/>
            <a:ext cx="10979309" cy="30016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err="1"/>
              <a:t>Medailles</a:t>
            </a:r>
            <a:r>
              <a:rPr lang="en-US" dirty="0"/>
              <a:t> wed 17 - 18</a:t>
            </a:r>
            <a:endParaRPr lang="sv-S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A5CE3A4-D149-4886-9999-ABBE88744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BBB4C60-D909-480A-A8E3-1B6344D80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7C980F7B-97B8-460F-87BB-79F43607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19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100m </a:t>
            </a:r>
            <a:r>
              <a:rPr lang="en-US" sz="4800" dirty="0" err="1"/>
              <a:t>Schoolslag</a:t>
            </a:r>
            <a:r>
              <a:rPr lang="en-US" sz="4800" dirty="0"/>
              <a:t> - </a:t>
            </a:r>
            <a:r>
              <a:rPr lang="en-US" sz="4800" dirty="0" err="1"/>
              <a:t>Gemengd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5722ED7-A0F2-414A-8410-F9B147677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9518979-A5D2-4FBA-B448-897BA6A70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BF13569-D5B4-4759-BAD3-D89E1E582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675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B5B2D054-2AF3-4CFB-9251-26F1EC9E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19: 100m schoolslag - Gemengd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20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50m Vrije slag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8DE59A7-0530-44CE-833F-9A86821BE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17C10F5-EA36-4860-BE9C-B68FCF2F62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A0DA3B73-F209-488C-984D-C59B5954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F404F244-B9D2-455B-847B-E8F4DD13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20: 50m vrije 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41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21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50m Vrije slag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3CE1B8F-C8DC-4A87-AF7A-0251F6D9A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4C28E7-C48D-460D-85D7-6035968049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F35AA07-F376-4E96-9644-543B0176D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9397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8C22A9A7-698D-47EB-8520-99336803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21: 50m vrije 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33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22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200m </a:t>
            </a:r>
            <a:r>
              <a:rPr lang="en-US" sz="4800" dirty="0" err="1"/>
              <a:t>Vlinderslag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67CD310-6CAA-41AF-B9D6-CA7138D1D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991A61-FF85-4DE7-9126-E0FB521CC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F57FD42-D52F-469E-9706-8882FAC7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322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FC5C69CC-8388-4743-9984-4AA24637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22: 200m vlinderslag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90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23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200m </a:t>
            </a:r>
            <a:r>
              <a:rPr lang="en-US" sz="4800" dirty="0" err="1"/>
              <a:t>Vlinderslag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335A946-9BA5-48AA-81FB-058D3E1F6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658D88E-CF6A-40D1-A8D2-44DDB7A1EC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345CDEBF-7CC4-4CBD-81D2-F6EA718B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86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61FECEC1-EE1B-4CB4-8E87-5A0C7995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2: 200m schoolslag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21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CA444A25-0B14-4C55-A5C8-300506CC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23: 200m vlinderslag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24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50m </a:t>
            </a:r>
            <a:r>
              <a:rPr lang="en-US" sz="4800" dirty="0" err="1"/>
              <a:t>Rugslag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F7F809-CFEA-4CFA-8749-F6F1F460A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EE9533-DAC9-4810-9883-F8958CA53B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53489A8-02D6-4CFE-956A-2F0E17F9B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531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44793D1F-26AB-427F-A649-00840A51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24: 50m rugslag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841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25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50m </a:t>
            </a:r>
            <a:r>
              <a:rPr lang="en-US" sz="4800" dirty="0" err="1"/>
              <a:t>Rugslag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6343B9-F506-4BEB-9D36-AFA63EB50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1A49BE-5279-43B0-8CFE-37967441B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1B1F485A-237C-4DB5-B12A-6289B680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2091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CB329793-EA73-4C9A-8BDA-5FAB3337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25: 50m rugslag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94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26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50m </a:t>
            </a:r>
            <a:r>
              <a:rPr lang="en-US" sz="4800" dirty="0" err="1"/>
              <a:t>Rugslag</a:t>
            </a:r>
            <a:r>
              <a:rPr lang="en-US" sz="4800" dirty="0"/>
              <a:t> - </a:t>
            </a:r>
            <a:r>
              <a:rPr lang="en-US" sz="4800" dirty="0" err="1"/>
              <a:t>Gemengd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69591B-41BB-4BDB-A6A5-828544FA4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0C16982-758E-42AD-AA54-0F4A349283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AA995740-17CC-40C9-89F7-9B76CF1C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95837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E118DF03-F5B7-44E2-A961-75D02EBB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26: 50m rugslag - Gemengd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574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27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200m </a:t>
            </a:r>
            <a:r>
              <a:rPr lang="en-US" sz="4800" dirty="0" err="1"/>
              <a:t>Wisselslag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DED7A66-8DF6-4CDC-8189-077F4AA8A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29663E8-D565-4DA9-8BA9-D6BC9CA6B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154A4685-5A56-485F-B898-AF5B5726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660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FD74F145-73C7-4CE9-840B-2E17958D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27: 200m wisselslag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96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9600" dirty="0"/>
              <a:t>PAUZE</a:t>
            </a:r>
            <a:r>
              <a:rPr lang="en-US" sz="4800" dirty="0"/>
              <a:t/>
            </a:r>
            <a:br>
              <a:rPr lang="en-US" sz="4800" dirty="0"/>
            </a:b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xmlns="" id="{63577996-5F3A-48E3-A59D-CCD7F6EE479C}"/>
              </a:ext>
            </a:extLst>
          </p:cNvPr>
          <p:cNvSpPr txBox="1">
            <a:spLocks/>
          </p:cNvSpPr>
          <p:nvPr/>
        </p:nvSpPr>
        <p:spPr>
          <a:xfrm>
            <a:off x="604757" y="3058719"/>
            <a:ext cx="10979309" cy="30016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err="1"/>
              <a:t>Inzwemmen</a:t>
            </a:r>
            <a:r>
              <a:rPr lang="en-US" dirty="0"/>
              <a:t> ENKEL in </a:t>
            </a:r>
            <a:r>
              <a:rPr lang="en-US" dirty="0" err="1"/>
              <a:t>klein</a:t>
            </a:r>
            <a:r>
              <a:rPr lang="en-US" dirty="0"/>
              <a:t> bad !</a:t>
            </a:r>
            <a:endParaRPr lang="sv-S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AD25E6C-1B57-4711-9473-B5A2182FB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DFBFB2A-2F19-4CE5-855D-B0B0346E9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14CD1121-A667-4AC1-93FA-C240580A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15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3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50m </a:t>
            </a:r>
            <a:r>
              <a:rPr lang="en-US" sz="4800" dirty="0" err="1"/>
              <a:t>Vlinderslag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FFE7C4-DDDB-4017-98D3-FFE362545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2C03BC-5B96-48EE-8196-A0CD4D4E4C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FF061CD-A7E1-47FA-A648-CAD513B3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28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200m </a:t>
            </a:r>
            <a:r>
              <a:rPr lang="en-US" sz="4800" dirty="0" err="1"/>
              <a:t>Wisselslag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C61C9D3-3E21-4232-8FC8-492E8A9BC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A5F7AB-C573-46E8-82E9-B44AD8CA81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6D33328B-3406-4757-9734-5EB9EF66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1580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7E9349D2-8037-4079-96FA-E272E6B2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28: 200m wisselslag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555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29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50m </a:t>
            </a:r>
            <a:r>
              <a:rPr lang="en-US" sz="4800" dirty="0" err="1"/>
              <a:t>Vlinderslag</a:t>
            </a:r>
            <a:r>
              <a:rPr lang="en-US" sz="4800" dirty="0"/>
              <a:t> - </a:t>
            </a:r>
            <a:r>
              <a:rPr lang="en-US" sz="4800" dirty="0" err="1"/>
              <a:t>Gemengd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53944D-FBD3-4C13-AFD9-E00FEFE49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379AC6-5E33-4195-AB5C-B285773B5E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E6E5223-9D9C-414F-8762-3E9B80F7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9982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CA6ADC0F-24B5-4681-B1AC-44138CC0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29: 50m vlinderslag - Gemengd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0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30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200m </a:t>
            </a:r>
            <a:r>
              <a:rPr lang="en-US" sz="4800" dirty="0" err="1"/>
              <a:t>Rugslag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1CF9C61-7FE0-42A1-A986-46E047C0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0F9F43-2D4E-4648-AF04-35C000DDC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DC666E1-9D0E-4C09-BFD6-5C1AC9FF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0937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062DD5D2-F3DE-46B9-8C2C-260908A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30: 200m rugslag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027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31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200m </a:t>
            </a:r>
            <a:r>
              <a:rPr lang="en-US" sz="4800" dirty="0" err="1"/>
              <a:t>Rugslag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03D920-2807-4709-9CD8-7DE04E6BA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07449F6-6424-4F95-A368-D662A8B536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6D15952-30F0-4641-ADC2-D8170CF5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6818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FC117D5D-F3A2-4BA5-A78A-434A0EAA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31: 200m rugslag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146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32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100m </a:t>
            </a:r>
            <a:r>
              <a:rPr lang="en-US" sz="4800" dirty="0" err="1"/>
              <a:t>Schoolslag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44CD943-CE74-4C36-8BE1-4D3452EEE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C735AD-8062-4635-BC3C-2E2023059A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CEFFD98-AAD2-4A59-8041-432A411E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0575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B5B1A588-E02B-47F3-95B8-D9B6ECF3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32: 100m schoolslag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160E7AC8-CA7C-4E53-9156-4334AF7A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3: 50m vlinderslag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464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33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100m </a:t>
            </a:r>
            <a:r>
              <a:rPr lang="en-US" sz="4800" dirty="0" err="1"/>
              <a:t>Schoolslag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5ED7C4B-B2A8-4C17-B7C7-C4498D20F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D90D985-2A46-44DC-9FD5-D1E843324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DB8A41C-3732-447F-8D1A-F38181DF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654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65DDDA3F-4B6F-4386-9F68-FB763C16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33: 100m schoolslag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170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34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200m </a:t>
            </a:r>
            <a:r>
              <a:rPr lang="en-US" sz="4800" dirty="0" err="1"/>
              <a:t>Vrijeslag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63A3E1-0740-4C51-AB3F-32EF46F88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660C5D5-7E22-476D-86A3-177EFBEE57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F12D4A4-6AF4-468C-82FF-E4063D62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7828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7CCF6BCE-AF9C-40BF-8E20-53B3C789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34: 200m vrije 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031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35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200m </a:t>
            </a:r>
            <a:r>
              <a:rPr lang="en-US" sz="4800" dirty="0" err="1"/>
              <a:t>Vrijeslag</a:t>
            </a:r>
            <a:r>
              <a:rPr lang="en-US" sz="4800" dirty="0"/>
              <a:t>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FA4BA61-14C6-4FE7-B363-964FC5728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28522E-0A30-4989-B725-03349D57F1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297C64D-23C5-4C58-AD2D-61BB72B1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0943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05F12F9D-62D2-478E-855F-0226EA0B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35: 200m vrije 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305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36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100m </a:t>
            </a:r>
            <a:r>
              <a:rPr lang="en-US" sz="4800" dirty="0" err="1"/>
              <a:t>Vrijeslag</a:t>
            </a:r>
            <a:r>
              <a:rPr lang="en-US" sz="4800" dirty="0"/>
              <a:t> - </a:t>
            </a:r>
            <a:r>
              <a:rPr lang="en-US" sz="4800" dirty="0" err="1"/>
              <a:t>Gemengd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E2B2456-40BA-4B80-AF99-5E8548A32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089692-7AFF-4FC9-BA54-CA757AAAF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9C42CF73-6BAF-4826-85B5-7FF2D822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9446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9E8F38F2-A013-43E4-8513-C5463257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36: 100m vrije slag - Gemengd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828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9600" dirty="0"/>
              <a:t>PAUZE</a:t>
            </a:r>
            <a:r>
              <a:rPr lang="en-US" sz="4800" dirty="0"/>
              <a:t/>
            </a:r>
            <a:br>
              <a:rPr lang="en-US" sz="4800" dirty="0"/>
            </a:b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xmlns="" id="{2DE9883F-BFF1-42C2-ACEC-17B1BD432A74}"/>
              </a:ext>
            </a:extLst>
          </p:cNvPr>
          <p:cNvSpPr txBox="1">
            <a:spLocks/>
          </p:cNvSpPr>
          <p:nvPr/>
        </p:nvSpPr>
        <p:spPr>
          <a:xfrm>
            <a:off x="604757" y="3058719"/>
            <a:ext cx="10979309" cy="30016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err="1"/>
              <a:t>Inzwemmen</a:t>
            </a:r>
            <a:r>
              <a:rPr lang="en-US" dirty="0"/>
              <a:t> ENKEL in </a:t>
            </a:r>
            <a:r>
              <a:rPr lang="en-US" dirty="0" err="1"/>
              <a:t>klein</a:t>
            </a:r>
            <a:r>
              <a:rPr lang="en-US" dirty="0"/>
              <a:t> bad !</a:t>
            </a:r>
            <a:endParaRPr lang="sv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23B888A-3CC8-4533-A03C-7059CBCDD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DC4B10E-9A5A-40AF-8AEF-508F2CD11F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454B4C6A-0F4A-4CFE-BF8A-6345B1C3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1953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37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8 x 50m Vrije slag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1E56CF2-0A58-4E35-B8A5-35965F749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3FD7D8E-A5A6-4003-AC51-042CFBBBD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E08EE85-A955-4A1F-AA4A-F236B92F7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19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4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50m </a:t>
            </a:r>
            <a:r>
              <a:rPr lang="en-US" sz="4800" dirty="0" err="1"/>
              <a:t>Vlinderslag</a:t>
            </a:r>
            <a:r>
              <a:rPr lang="en-US" sz="4800" dirty="0"/>
              <a:t> - </a:t>
            </a:r>
            <a:r>
              <a:rPr lang="en-US" sz="4800" dirty="0" err="1"/>
              <a:t>Heren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2F1E9F2-A660-4A9D-AB44-A6AAAF9A1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5E4394-273A-414C-BA05-8CA460CCE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B259C78-581C-4E9C-B8BC-A0480AC2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AF011CED-2292-435E-8FA8-99087BE3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37: 8 x 50m vrije 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999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758" y="1928180"/>
            <a:ext cx="10979309" cy="3001640"/>
          </a:xfrm>
        </p:spPr>
        <p:txBody>
          <a:bodyPr/>
          <a:lstStyle/>
          <a:p>
            <a:pPr algn="ctr"/>
            <a:r>
              <a:rPr lang="en-US" sz="4800" dirty="0"/>
              <a:t>EVENT</a:t>
            </a:r>
            <a:br>
              <a:rPr lang="en-US" sz="4800" dirty="0"/>
            </a:br>
            <a:r>
              <a:rPr lang="en-US" sz="9600" dirty="0"/>
              <a:t>38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8 x 50m Vrije slag - Dames</a:t>
            </a:r>
            <a:endParaRPr lang="sv-SE" sz="48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C:\Users\SESA334058\Documents\WLW\2016 WLW\imageedit_1_791942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75" y="483577"/>
            <a:ext cx="3046528" cy="347637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FE89BBC-ECF3-466E-9BF6-A18ADB421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6E3DFF3-06CE-4668-BEFD-AB5BCCD5BD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1DC42A5A-E85A-44C5-B455-CE208950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1557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xmlns="" id="{8EAB079A-48C0-4CF1-9938-25398887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38: 8 x 50m vrije slag - Dames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2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7566" y="1441855"/>
            <a:ext cx="762296" cy="5298201"/>
          </a:xfrm>
          <a:prstGeom prst="rect">
            <a:avLst/>
          </a:prstGeom>
        </p:spPr>
        <p:txBody>
          <a:bodyPr vert="wordArtVert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CALLROOM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92C065DC-F3C1-4C67-9090-FD5B79EC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" y="89761"/>
            <a:ext cx="1342176" cy="1272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8770DB4-8F10-4238-B206-D070C8EA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26" y="125457"/>
            <a:ext cx="1770463" cy="1196004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xmlns="" id="{0182E632-8649-4FE4-BFA6-E683AF8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3236" y="3834451"/>
            <a:ext cx="4191000" cy="512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46C7708-E5EC-4065-BF15-AE7749F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43600"/>
            <a:ext cx="10656001" cy="5296456"/>
          </a:xfrm>
          <a:prstGeom prst="rect">
            <a:avLst/>
          </a:prstGeom>
        </p:spPr>
      </p:pic>
      <p:sp>
        <p:nvSpPr>
          <p:cNvPr id="78" name="Rounded Rectangle 19">
            <a:extLst>
              <a:ext uri="{FF2B5EF4-FFF2-40B4-BE49-F238E27FC236}">
                <a16:creationId xmlns:a16="http://schemas.microsoft.com/office/drawing/2014/main" xmlns="" id="{A79FA4A7-09DB-4E6D-8870-4D87B7749B23}"/>
              </a:ext>
            </a:extLst>
          </p:cNvPr>
          <p:cNvSpPr/>
          <p:nvPr/>
        </p:nvSpPr>
        <p:spPr>
          <a:xfrm>
            <a:off x="1162048" y="2162021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3CFD9FB-66AE-4A27-94D3-6765AF826732}"/>
              </a:ext>
            </a:extLst>
          </p:cNvPr>
          <p:cNvSpPr txBox="1"/>
          <p:nvPr/>
        </p:nvSpPr>
        <p:spPr>
          <a:xfrm>
            <a:off x="1345733" y="2110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xmlns="" id="{80499406-34DD-4DDD-9A5E-959F4411A525}"/>
              </a:ext>
            </a:extLst>
          </p:cNvPr>
          <p:cNvSpPr/>
          <p:nvPr/>
        </p:nvSpPr>
        <p:spPr>
          <a:xfrm>
            <a:off x="1162048" y="2823749"/>
            <a:ext cx="5676497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22AE70-A654-49D3-9077-90C34E223B90}"/>
              </a:ext>
            </a:extLst>
          </p:cNvPr>
          <p:cNvSpPr txBox="1"/>
          <p:nvPr/>
        </p:nvSpPr>
        <p:spPr>
          <a:xfrm>
            <a:off x="1358651" y="27726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7EF512C8-99EF-4E67-8E85-79EBB78C9D1D}"/>
              </a:ext>
            </a:extLst>
          </p:cNvPr>
          <p:cNvSpPr/>
          <p:nvPr/>
        </p:nvSpPr>
        <p:spPr>
          <a:xfrm>
            <a:off x="1162049" y="3482243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6EEAD7-4DAC-4EAC-9896-23EB4A60D628}"/>
              </a:ext>
            </a:extLst>
          </p:cNvPr>
          <p:cNvSpPr txBox="1"/>
          <p:nvPr/>
        </p:nvSpPr>
        <p:spPr>
          <a:xfrm>
            <a:off x="1356071" y="34281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1" name="Rounded Rectangle 28">
            <a:extLst>
              <a:ext uri="{FF2B5EF4-FFF2-40B4-BE49-F238E27FC236}">
                <a16:creationId xmlns:a16="http://schemas.microsoft.com/office/drawing/2014/main" xmlns="" id="{1AA4E6A1-1AE7-4F21-8043-E88CC63B910B}"/>
              </a:ext>
            </a:extLst>
          </p:cNvPr>
          <p:cNvSpPr/>
          <p:nvPr/>
        </p:nvSpPr>
        <p:spPr>
          <a:xfrm>
            <a:off x="1162049" y="4147628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652AEA3-B10F-4AB1-8BF1-BA3B035C3E5B}"/>
              </a:ext>
            </a:extLst>
          </p:cNvPr>
          <p:cNvSpPr txBox="1"/>
          <p:nvPr/>
        </p:nvSpPr>
        <p:spPr>
          <a:xfrm>
            <a:off x="1353491" y="41060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4" name="Rounded Rectangle 28">
            <a:extLst>
              <a:ext uri="{FF2B5EF4-FFF2-40B4-BE49-F238E27FC236}">
                <a16:creationId xmlns:a16="http://schemas.microsoft.com/office/drawing/2014/main" xmlns="" id="{28E654BF-203A-4D4A-8A22-8626D79CB75B}"/>
              </a:ext>
            </a:extLst>
          </p:cNvPr>
          <p:cNvSpPr/>
          <p:nvPr/>
        </p:nvSpPr>
        <p:spPr>
          <a:xfrm>
            <a:off x="1162049" y="4809940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20EB40A-969F-4121-BF85-592D90ABE525}"/>
              </a:ext>
            </a:extLst>
          </p:cNvPr>
          <p:cNvSpPr txBox="1"/>
          <p:nvPr/>
        </p:nvSpPr>
        <p:spPr>
          <a:xfrm>
            <a:off x="1353491" y="4768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Rounded Rectangle 28">
            <a:extLst>
              <a:ext uri="{FF2B5EF4-FFF2-40B4-BE49-F238E27FC236}">
                <a16:creationId xmlns:a16="http://schemas.microsoft.com/office/drawing/2014/main" xmlns="" id="{5705CC13-9FB2-4B12-96B8-02CD194C9D7B}"/>
              </a:ext>
            </a:extLst>
          </p:cNvPr>
          <p:cNvSpPr/>
          <p:nvPr/>
        </p:nvSpPr>
        <p:spPr>
          <a:xfrm>
            <a:off x="1162049" y="5472252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580CE17-1548-411C-B1CF-E0C94B187E98}"/>
              </a:ext>
            </a:extLst>
          </p:cNvPr>
          <p:cNvSpPr txBox="1"/>
          <p:nvPr/>
        </p:nvSpPr>
        <p:spPr>
          <a:xfrm>
            <a:off x="1353491" y="54306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8" name="Rounded Rectangle 28">
            <a:extLst>
              <a:ext uri="{FF2B5EF4-FFF2-40B4-BE49-F238E27FC236}">
                <a16:creationId xmlns:a16="http://schemas.microsoft.com/office/drawing/2014/main" xmlns="" id="{285D6536-2001-4F44-B30E-09E5CDEB61B5}"/>
              </a:ext>
            </a:extLst>
          </p:cNvPr>
          <p:cNvSpPr/>
          <p:nvPr/>
        </p:nvSpPr>
        <p:spPr>
          <a:xfrm>
            <a:off x="1162049" y="6134565"/>
            <a:ext cx="5676498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6B88A1E-A0D7-4AE5-BC9F-CE2FC0F59795}"/>
              </a:ext>
            </a:extLst>
          </p:cNvPr>
          <p:cNvSpPr txBox="1"/>
          <p:nvPr/>
        </p:nvSpPr>
        <p:spPr>
          <a:xfrm>
            <a:off x="1353491" y="60930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xmlns="" id="{73C03021-4532-499C-8C95-F2A388C9C126}"/>
              </a:ext>
            </a:extLst>
          </p:cNvPr>
          <p:cNvSpPr/>
          <p:nvPr/>
        </p:nvSpPr>
        <p:spPr>
          <a:xfrm>
            <a:off x="1162049" y="1504864"/>
            <a:ext cx="5676496" cy="542441"/>
          </a:xfrm>
          <a:prstGeom prst="roundRect">
            <a:avLst/>
          </a:prstGeom>
          <a:solidFill>
            <a:srgbClr val="4459F9">
              <a:alpha val="8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BC79F-8DB0-41AD-963D-6A0B403571EF}"/>
              </a:ext>
            </a:extLst>
          </p:cNvPr>
          <p:cNvSpPr txBox="1"/>
          <p:nvPr/>
        </p:nvSpPr>
        <p:spPr>
          <a:xfrm>
            <a:off x="1345733" y="14537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2" name="Tabel 2">
            <a:extLst>
              <a:ext uri="{FF2B5EF4-FFF2-40B4-BE49-F238E27FC236}">
                <a16:creationId xmlns:a16="http://schemas.microsoft.com/office/drawing/2014/main" xmlns="" id="{8A411753-4B9E-4D86-9228-C95D5431F7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0960" y="1471503"/>
          <a:ext cx="9454803" cy="5264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37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192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8000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l-B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Title 3">
            <a:extLst>
              <a:ext uri="{FF2B5EF4-FFF2-40B4-BE49-F238E27FC236}">
                <a16:creationId xmlns:a16="http://schemas.microsoft.com/office/drawing/2014/main" xmlns="" id="{771988C4-FBB8-41D0-8860-E60A44D2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75" y="172125"/>
            <a:ext cx="9148104" cy="1096962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EVENT 4: 50m vlinderslag - Heren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SERIE 1 van 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70409"/>
      </p:ext>
    </p:extLst>
  </p:cSld>
  <p:clrMapOvr>
    <a:masterClrMapping/>
  </p:clrMapOvr>
</p:sld>
</file>

<file path=ppt/theme/theme1.xml><?xml version="1.0" encoding="utf-8"?>
<a:theme xmlns:a="http://schemas.openxmlformats.org/drawingml/2006/main" name="SE14_16X9_EN">
  <a:themeElements>
    <a:clrScheme name="Schneider Electric">
      <a:dk1>
        <a:srgbClr val="87D200"/>
      </a:dk1>
      <a:lt1>
        <a:sysClr val="window" lastClr="FFFFFF"/>
      </a:lt1>
      <a:dk2>
        <a:srgbClr val="009530"/>
      </a:dk2>
      <a:lt2>
        <a:srgbClr val="4FA600"/>
      </a:lt2>
      <a:accent1>
        <a:srgbClr val="FFD100"/>
      </a:accent1>
      <a:accent2>
        <a:srgbClr val="E47F00"/>
      </a:accent2>
      <a:accent3>
        <a:srgbClr val="B10043"/>
      </a:accent3>
      <a:accent4>
        <a:srgbClr val="42B4E6"/>
      </a:accent4>
      <a:accent5>
        <a:srgbClr val="626469"/>
      </a:accent5>
      <a:accent6>
        <a:srgbClr val="9FA0A4"/>
      </a:accent6>
      <a:hlink>
        <a:srgbClr val="116082"/>
      </a:hlink>
      <a:folHlink>
        <a:srgbClr val="5F0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FA0A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626469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SE14_16X9_EN</Template>
  <TotalTime>8578</TotalTime>
  <Words>924</Words>
  <Application>Microsoft Office PowerPoint</Application>
  <PresentationFormat>Aangepast</PresentationFormat>
  <Paragraphs>563</Paragraphs>
  <Slides>82</Slides>
  <Notes>82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82</vt:i4>
      </vt:variant>
    </vt:vector>
  </HeadingPairs>
  <TitlesOfParts>
    <vt:vector size="83" baseType="lpstr">
      <vt:lpstr>SE14_16X9_EN</vt:lpstr>
      <vt:lpstr>CALLROOM </vt:lpstr>
      <vt:lpstr>EVENT 1 200m Schoolslag - Dames</vt:lpstr>
      <vt:lpstr>EVENT 1: 200m schoolslag - Dames SERIE 1 van 7</vt:lpstr>
      <vt:lpstr>EVENT 2 200m Schoolslag - Heren</vt:lpstr>
      <vt:lpstr>EVENT 2: 200m schoolslag - Heren SERIE 1 van 7</vt:lpstr>
      <vt:lpstr>EVENT 3 50m Vlinderslag - Dames</vt:lpstr>
      <vt:lpstr>EVENT 3: 50m vlinderslag - Dames SERIE 1 van 7</vt:lpstr>
      <vt:lpstr>EVENT 4 50m Vlinderslag - Heren</vt:lpstr>
      <vt:lpstr>EVENT 4: 50m vlinderslag - Heren SERIE 1 van 7</vt:lpstr>
      <vt:lpstr>EVENT 5 400m Vrije slag - Dames</vt:lpstr>
      <vt:lpstr>EVENT 5: 400m vrije slag - Dames SERIE 1 van 7</vt:lpstr>
      <vt:lpstr>EVENT 6 400m Vrije slag - Heren</vt:lpstr>
      <vt:lpstr>EVENT 6: 400m vrije slag - Heren SERIE 1 van 7</vt:lpstr>
      <vt:lpstr>EVENT 7 100m Vrije slag - Dames</vt:lpstr>
      <vt:lpstr>EVENT 7: 100m vrije slag - Dames SERIE 1 van 7</vt:lpstr>
      <vt:lpstr>EVENT 8 100m Vrije slag - Heren</vt:lpstr>
      <vt:lpstr>EVENT 8: 100m vrije slag - Heren SERIE 1 van 7</vt:lpstr>
      <vt:lpstr>PAUZE </vt:lpstr>
      <vt:lpstr>EVENT 9 100m Rugslag - Dames</vt:lpstr>
      <vt:lpstr>EVENT 9: 100m rugslag - Dames SERIE 1 van 7</vt:lpstr>
      <vt:lpstr>EVENT 10 100m Rugslag - Heren</vt:lpstr>
      <vt:lpstr>EVENT 10: 100m rugslag - Heren SERIE 1 van 7</vt:lpstr>
      <vt:lpstr>EVENT 11 50m Schoolslag - Dames</vt:lpstr>
      <vt:lpstr>EVENT 11: 50m schoolslag - Dames SERIE 1 van 7</vt:lpstr>
      <vt:lpstr>EVENT 12 50m Schoolslag - Heren</vt:lpstr>
      <vt:lpstr>EVENT 12: 50m schoolslag - Heren SERIE 1 van 7</vt:lpstr>
      <vt:lpstr>EVENT 13 100m Vlinderslag - Dames</vt:lpstr>
      <vt:lpstr>EVENT 13: 100m vlinderslag - Dames SERIE 1 van 7</vt:lpstr>
      <vt:lpstr>EVENT 14 100m Vlinderslag - Heren</vt:lpstr>
      <vt:lpstr>EVENT 14: 100m vlinderslag - Heren SERIE 1 van 7</vt:lpstr>
      <vt:lpstr>EVENT 15 400m Wisselslag - Dames</vt:lpstr>
      <vt:lpstr>EVENT 15: 400m wisselslag - Dames SERIE 1 van 7</vt:lpstr>
      <vt:lpstr>EVENT 16 400m Wisselslag - Heren</vt:lpstr>
      <vt:lpstr>EVENT 16: 400m wisselslag - Heren SERIE 1 van 7</vt:lpstr>
      <vt:lpstr>PAUZE </vt:lpstr>
      <vt:lpstr>EVENT 17 800m Vrije slag - Jongens</vt:lpstr>
      <vt:lpstr>EVENT 17: 800m vrije slag - Jongens SERIE 1 van 7</vt:lpstr>
      <vt:lpstr>EVENT 18 800m Vrije slag - Meisjes</vt:lpstr>
      <vt:lpstr>EVENT 18: 800m vrije slag - Meisjes SERIE 1 van 7</vt:lpstr>
      <vt:lpstr>MIDDAGPAUZE </vt:lpstr>
      <vt:lpstr>EVENT 19 100m Schoolslag - Gemengd</vt:lpstr>
      <vt:lpstr>EVENT 19: 100m schoolslag - Gemengd SERIE 1 van 7</vt:lpstr>
      <vt:lpstr>EVENT 20 50m Vrije slag - Heren</vt:lpstr>
      <vt:lpstr>EVENT 20: 50m vrije slag - Heren SERIE 1 van 7</vt:lpstr>
      <vt:lpstr>EVENT 21 50m Vrije slag - Dames</vt:lpstr>
      <vt:lpstr>EVENT 21: 50m vrije slag - Dames SERIE 1 van 7</vt:lpstr>
      <vt:lpstr>EVENT 22 200m Vlinderslag - Heren</vt:lpstr>
      <vt:lpstr>EVENT 22: 200m vlinderslag - Heren SERIE 1 van 7</vt:lpstr>
      <vt:lpstr>EVENT 23 200m Vlinderslag - Dames</vt:lpstr>
      <vt:lpstr>EVENT 23: 200m vlinderslag - Dames SERIE 1 van 7</vt:lpstr>
      <vt:lpstr>EVENT 24 50m Rugslag - Heren</vt:lpstr>
      <vt:lpstr>EVENT 24: 50m rugslag - Heren SERIE 1 van 7</vt:lpstr>
      <vt:lpstr>EVENT 25 50m Rugslag - Dames</vt:lpstr>
      <vt:lpstr>EVENT 25: 50m rugslag - Dames SERIE 1 van 7</vt:lpstr>
      <vt:lpstr>EVENT 26 50m Rugslag - Gemengd</vt:lpstr>
      <vt:lpstr>EVENT 26: 50m rugslag - Gemengd SERIE 1 van 7</vt:lpstr>
      <vt:lpstr>EVENT 27 200m Wisselslag - Heren</vt:lpstr>
      <vt:lpstr>EVENT 27: 200m wisselslag - Heren SERIE 1 van 7</vt:lpstr>
      <vt:lpstr> PAUZE </vt:lpstr>
      <vt:lpstr>EVENT 28 200m Wisselslag - Dames</vt:lpstr>
      <vt:lpstr>EVENT 28: 200m wisselslag - Dames SERIE 1 van 7</vt:lpstr>
      <vt:lpstr>EVENT 29 50m Vlinderslag - Gemengd</vt:lpstr>
      <vt:lpstr>EVENT 29: 50m vlinderslag - Gemengd SERIE 1 van 7</vt:lpstr>
      <vt:lpstr>EVENT 30 200m Rugslag - Heren</vt:lpstr>
      <vt:lpstr>EVENT 30: 200m rugslag - Heren SERIE 1 van 7</vt:lpstr>
      <vt:lpstr>EVENT 31 200m Rugslag - Dames</vt:lpstr>
      <vt:lpstr>EVENT 31: 200m rugslag - Dames SERIE 1 van 7</vt:lpstr>
      <vt:lpstr>EVENT 32 100m Schoolslag - Heren</vt:lpstr>
      <vt:lpstr>EVENT 32: 100m schoolslag - Heren SERIE 1 van 7</vt:lpstr>
      <vt:lpstr>EVENT 33 100m Schoolslag - Dames</vt:lpstr>
      <vt:lpstr>EVENT 33: 100m schoolslag - Dames SERIE 1 van 7</vt:lpstr>
      <vt:lpstr>EVENT 34 200m Vrijeslag - Heren</vt:lpstr>
      <vt:lpstr>EVENT 34: 200m vrije slag - Heren SERIE 1 van 7</vt:lpstr>
      <vt:lpstr>EVENT 35 200m Vrijeslag - Dames</vt:lpstr>
      <vt:lpstr>EVENT 35: 200m vrije slag - Dames SERIE 1 van 7</vt:lpstr>
      <vt:lpstr>EVENT 36 100m Vrijeslag - Gemengd</vt:lpstr>
      <vt:lpstr>EVENT 36: 100m vrije slag - Gemengd SERIE 1 van 7</vt:lpstr>
      <vt:lpstr> PAUZE </vt:lpstr>
      <vt:lpstr>EVENT 37 8 x 50m Vrije slag - Heren</vt:lpstr>
      <vt:lpstr>EVENT 37: 8 x 50m vrije slag - Heren SERIE 1 van 1</vt:lpstr>
      <vt:lpstr>EVENT 38 8 x 50m Vrije slag - Dames</vt:lpstr>
      <vt:lpstr>EVENT 38: 8 x 50m vrije slag - Dames SERIE 1 van 1</vt:lpstr>
    </vt:vector>
  </TitlesOfParts>
  <Company>Schneider Electric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Per-Ola Olsson</dc:creator>
  <cp:lastModifiedBy>serge.meerpoel@telenet.be</cp:lastModifiedBy>
  <cp:revision>1679</cp:revision>
  <dcterms:created xsi:type="dcterms:W3CDTF">2014-10-13T11:39:56Z</dcterms:created>
  <dcterms:modified xsi:type="dcterms:W3CDTF">2019-01-04T12:22:05Z</dcterms:modified>
</cp:coreProperties>
</file>